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3/5/2026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670EC-03B9-269D-339B-7EF87D4030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MERC Alternative School </a:t>
            </a:r>
            <a:br>
              <a:rPr lang="en-US" dirty="0"/>
            </a:br>
            <a:r>
              <a:rPr lang="en-US" dirty="0"/>
              <a:t>Title I State of the School Presentation	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ABC2F-EC4C-A6B8-A575-163B9E2069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12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384BD-B44B-0D3F-F6D9-644151FD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Title I?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BD93C7-A05E-45EA-A35B-0DFDB4E684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2470883"/>
            <a:ext cx="7368358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 I is a federal program that provides financial assistance to schools serving low-income students.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Its goal is to help all students meet academic standards and provide educational equity.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 I funds support various initiatives like extra tutoring, educational resources, and family engagement activities.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Schools are identified as Title I based on the percentage of students from low-income families.</a:t>
            </a:r>
          </a:p>
        </p:txBody>
      </p:sp>
    </p:spTree>
    <p:extLst>
      <p:ext uri="{BB962C8B-B14F-4D97-AF65-F5344CB8AC3E}">
        <p14:creationId xmlns:p14="http://schemas.microsoft.com/office/powerpoint/2010/main" val="361516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FA374-D24E-24B3-F3C5-605D510A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Qualifies for Title I?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2BFCF5E-B7C1-328E-D86F-93D3D7E214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3024880"/>
            <a:ext cx="843161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Schools with a high percentage of students from low-income families (based on Free and Reduced Lunch data) can qualify.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 I services are aimed at students who are at risk of academic failure or are struggling to meet state academic standards.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MERC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Title I status allows us to support students with additional resources.</a:t>
            </a:r>
          </a:p>
        </p:txBody>
      </p:sp>
    </p:spTree>
    <p:extLst>
      <p:ext uri="{BB962C8B-B14F-4D97-AF65-F5344CB8AC3E}">
        <p14:creationId xmlns:p14="http://schemas.microsoft.com/office/powerpoint/2010/main" val="272628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8520-4C05-0CCE-50D6-0EAF7E0C7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I Requirements for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DCFBF-1CDC-D8EB-32BC-F1E527DB0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Schools must develop a </a:t>
            </a:r>
            <a:r>
              <a:rPr lang="en-US" b="1" dirty="0"/>
              <a:t>Schoolwide Plan</a:t>
            </a:r>
            <a:r>
              <a:rPr lang="en-US" dirty="0"/>
              <a:t> to ensure that all students receive a high-quality education.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Title I schools must provide </a:t>
            </a:r>
            <a:r>
              <a:rPr lang="en-US" b="1" dirty="0"/>
              <a:t>assistance to students</a:t>
            </a:r>
            <a:r>
              <a:rPr lang="en-US" dirty="0"/>
              <a:t> to help them meet academic standards.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Teachers and staff in Title I schools must be </a:t>
            </a:r>
            <a:r>
              <a:rPr lang="en-US" b="1" dirty="0"/>
              <a:t>highly qualified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Schools are required to </a:t>
            </a:r>
            <a:r>
              <a:rPr lang="en-US" b="1" dirty="0"/>
              <a:t>track student progress</a:t>
            </a:r>
            <a:r>
              <a:rPr lang="en-US" dirty="0"/>
              <a:t> and </a:t>
            </a:r>
            <a:r>
              <a:rPr lang="en-US" b="1" dirty="0"/>
              <a:t>provide regular updates</a:t>
            </a:r>
            <a:r>
              <a:rPr lang="en-US" dirty="0"/>
              <a:t> to parents.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Schools must conduct </a:t>
            </a:r>
            <a:r>
              <a:rPr lang="en-US" b="1" dirty="0"/>
              <a:t>annual meetings</a:t>
            </a:r>
            <a:r>
              <a:rPr lang="en-US" dirty="0"/>
              <a:t> with families to explain Title I services and rights.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283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CF183-7CD8-365D-8A84-01A070C6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AA215A-AB87-438B-55CD-57B3C8AFC8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4887" y="406249"/>
            <a:ext cx="9318170" cy="6451751"/>
          </a:xfrm>
        </p:spPr>
      </p:pic>
    </p:spTree>
    <p:extLst>
      <p:ext uri="{BB962C8B-B14F-4D97-AF65-F5344CB8AC3E}">
        <p14:creationId xmlns:p14="http://schemas.microsoft.com/office/powerpoint/2010/main" val="2886970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99B1-E1D7-2FAE-C808-E751ABEF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Title I Status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5C03A2-96A6-9341-6A81-F2910833F3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2332384"/>
            <a:ext cx="910146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Additional Support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Extra instructional time, tutoring, and specialized teaching methods.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Smaller Class Sizes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More individualized attention for students.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Educational Resources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Funding for technology, books, and materials.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Parent and Family Engagement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Funds are allocated for parent workshops, family involvement programs, and communication tools.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Improved Student Achievement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Focus on closing achievement gaps and providing a stronger academic foundation.</a:t>
            </a:r>
          </a:p>
        </p:txBody>
      </p:sp>
    </p:spTree>
    <p:extLst>
      <p:ext uri="{BB962C8B-B14F-4D97-AF65-F5344CB8AC3E}">
        <p14:creationId xmlns:p14="http://schemas.microsoft.com/office/powerpoint/2010/main" val="3961569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8AC6-1A5B-8252-C248-89C72A0A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12" y="1138305"/>
            <a:ext cx="10571998" cy="970450"/>
          </a:xfrm>
        </p:spPr>
        <p:txBody>
          <a:bodyPr/>
          <a:lstStyle/>
          <a:p>
            <a:r>
              <a:rPr lang="en-US" b="1" dirty="0"/>
              <a:t>Family Rights and Involvement in Title I Schools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1E7CC28-7E52-4B8F-C3A5-3F6A9E8EDD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2193885"/>
            <a:ext cx="1011155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Families have the right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receive information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about the school’s Title I program, including how the funds are being used.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Parents can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participate in decision-making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regarding the school’s educational strategies and the use of Title I funds.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Schools must provide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regular communication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about student progress, including report cards and assessments.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Families have the right to request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qualifications of teachers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instructional staff.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Parent Involvement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Opportunities for families to be actively involved in the school’s programs (parent-teacher conferences, workshops, committees).</a:t>
            </a:r>
          </a:p>
        </p:txBody>
      </p:sp>
    </p:spTree>
    <p:extLst>
      <p:ext uri="{BB962C8B-B14F-4D97-AF65-F5344CB8AC3E}">
        <p14:creationId xmlns:p14="http://schemas.microsoft.com/office/powerpoint/2010/main" val="2197632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99F47-94B1-BCF9-599A-A4EF7EFE3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Families Can Get Involved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865355E-AF84-3C94-BF1D-3E8D9182CE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2747882"/>
            <a:ext cx="10613803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Attend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Parent-Teacher Conferences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discuss student progress and areas for improvement.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Volunteer for school events and help with classroom activities.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Participate in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 I Parent Advisory Committee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 informed by reading newsletters, attending school meetings, and reviewing academic resources.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feedback through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surveys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direct communication with staff.</a:t>
            </a:r>
          </a:p>
        </p:txBody>
      </p:sp>
    </p:spTree>
    <p:extLst>
      <p:ext uri="{BB962C8B-B14F-4D97-AF65-F5344CB8AC3E}">
        <p14:creationId xmlns:p14="http://schemas.microsoft.com/office/powerpoint/2010/main" val="2243137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D66B4560B9784290F0BD71B1785EA2" ma:contentTypeVersion="15" ma:contentTypeDescription="Create a new document." ma:contentTypeScope="" ma:versionID="9828de1eae6a9e2ce40c7d769ad05aea">
  <xsd:schema xmlns:xsd="http://www.w3.org/2001/XMLSchema" xmlns:xs="http://www.w3.org/2001/XMLSchema" xmlns:p="http://schemas.microsoft.com/office/2006/metadata/properties" xmlns:ns2="99731585-fda0-43b2-b585-e5a940e1f954" xmlns:ns3="79a65a7d-fc60-4f61-97eb-9a45beda629d" targetNamespace="http://schemas.microsoft.com/office/2006/metadata/properties" ma:root="true" ma:fieldsID="f86cf77142333891fbee668267411493" ns2:_="" ns3:_="">
    <xsd:import namespace="99731585-fda0-43b2-b585-e5a940e1f954"/>
    <xsd:import namespace="79a65a7d-fc60-4f61-97eb-9a45beda62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731585-fda0-43b2-b585-e5a940e1f9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a554aaa-d014-400f-8332-ba7db60ea1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65a7d-fc60-4f61-97eb-9a45beda62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fa13788-537b-46ea-8b30-4c26df17d5f1}" ma:internalName="TaxCatchAll" ma:showField="CatchAllData" ma:web="79a65a7d-fc60-4f61-97eb-9a45beda62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731585-fda0-43b2-b585-e5a940e1f954">
      <Terms xmlns="http://schemas.microsoft.com/office/infopath/2007/PartnerControls"/>
    </lcf76f155ced4ddcb4097134ff3c332f>
    <TaxCatchAll xmlns="79a65a7d-fc60-4f61-97eb-9a45beda629d" xsi:nil="true"/>
  </documentManagement>
</p:properties>
</file>

<file path=customXml/itemProps1.xml><?xml version="1.0" encoding="utf-8"?>
<ds:datastoreItem xmlns:ds="http://schemas.openxmlformats.org/officeDocument/2006/customXml" ds:itemID="{2861390A-2DF4-42A6-9117-125AB8FE3D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731585-fda0-43b2-b585-e5a940e1f954"/>
    <ds:schemaRef ds:uri="79a65a7d-fc60-4f61-97eb-9a45beda62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1F83DE-EF4D-4895-B33C-06967AAAA2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F370E-E968-4F76-AAEB-87E3423C3BBD}">
  <ds:schemaRefs>
    <ds:schemaRef ds:uri="http://schemas.microsoft.com/office/2006/metadata/properties"/>
    <ds:schemaRef ds:uri="http://schemas.microsoft.com/office/infopath/2007/PartnerControls"/>
    <ds:schemaRef ds:uri="99731585-fda0-43b2-b585-e5a940e1f954"/>
    <ds:schemaRef ds:uri="79a65a7d-fc60-4f61-97eb-9a45beda629d"/>
  </ds:schemaRefs>
</ds:datastoreItem>
</file>

<file path=docMetadata/LabelInfo.xml><?xml version="1.0" encoding="utf-8"?>
<clbl:labelList xmlns:clbl="http://schemas.microsoft.com/office/2020/mipLabelMetadata">
  <clbl:label id="{db9c0478-39e5-4520-b73a-f712ec26ff56}" enabled="0" method="" siteId="{db9c0478-39e5-4520-b73a-f712ec26ff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11</TotalTime>
  <Words>463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2</vt:lpstr>
      <vt:lpstr>Quotable</vt:lpstr>
      <vt:lpstr>MERC Alternative School  Title I State of the School Presentation  </vt:lpstr>
      <vt:lpstr>What is Title I?</vt:lpstr>
      <vt:lpstr>Who Qualifies for Title I?</vt:lpstr>
      <vt:lpstr>Title I Requirements for Schools</vt:lpstr>
      <vt:lpstr>PowerPoint Presentation</vt:lpstr>
      <vt:lpstr>Benefits of Title I Status</vt:lpstr>
      <vt:lpstr>Family Rights and Involvement in Title I Schools </vt:lpstr>
      <vt:lpstr>Ways Families Can Get Involved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Casey Wahl</dc:creator>
  <cp:lastModifiedBy>Scott Laplante</cp:lastModifiedBy>
  <cp:revision>4</cp:revision>
  <dcterms:created xsi:type="dcterms:W3CDTF">2025-06-12T19:36:34Z</dcterms:created>
  <dcterms:modified xsi:type="dcterms:W3CDTF">2026-03-05T17:23:19Z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0x01010012D66B4560B9784290F0BD71B1785EA2</vt:lpwstr>
  </property>
</Properties>
</file>